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layfair Display"/>
      <p:regular r:id="rId11"/>
      <p:bold r:id="rId12"/>
      <p:italic r:id="rId13"/>
      <p:boldItalic r:id="rId14"/>
    </p:embeddedFont>
    <p:embeddedFont>
      <p:font typeface="Pacifico"/>
      <p:regular r:id="rId15"/>
    </p:embeddedFon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13" Type="http://schemas.openxmlformats.org/officeDocument/2006/relationships/font" Target="fonts/PlayfairDisplay-italic.fntdata"/><Relationship Id="rId12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acifico-regular.fntdata"/><Relationship Id="rId14" Type="http://schemas.openxmlformats.org/officeDocument/2006/relationships/font" Target="fonts/PlayfairDisplay-boldItalic.fntdata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9338f85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9338f85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9338f85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9338f85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9338f85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9338f85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9338f85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9338f85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96850" y="939300"/>
            <a:ext cx="43503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CourseTrack</a:t>
            </a:r>
            <a:endParaRPr b="1" sz="4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79200" y="1883850"/>
            <a:ext cx="358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Group 3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80500"/>
            <a:ext cx="8520600" cy="3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Harry Aujla</a:t>
            </a:r>
            <a:endParaRPr b="1" sz="2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Nathan Garvey-Bassett</a:t>
            </a:r>
            <a:endParaRPr b="1" sz="2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Stephen Knotts</a:t>
            </a:r>
            <a:endParaRPr b="1" sz="2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Dylan Mclacken</a:t>
            </a:r>
            <a:endParaRPr b="1" sz="2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Giang Nguyen</a:t>
            </a:r>
            <a:endParaRPr b="1" sz="2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5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College Enrollment System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897050"/>
            <a:ext cx="61941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It’s a Java-based system with a client and server application that manages enrollment.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College course enrollment system has client </a:t>
            </a:r>
            <a:r>
              <a:rPr lang="en">
                <a:solidFill>
                  <a:schemeClr val="lt1"/>
                </a:solidFill>
              </a:rPr>
              <a:t>server architecture. Its network comprise of universities, administrators and students. Administrators from different universities can maintain a schedule of classes and allows students from universities to enroll in classes.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Tracks class size and capacity, handles waitlisting, verifies prerequisite classes, and generates reports for users.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425" y="1324938"/>
            <a:ext cx="1845874" cy="24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Top 10 Requirements Specification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Permissions and roles: Admin vs student access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Administrator can add and remove classes, manage class schedule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Student can browse classes, enroll and drop classes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Store class data: University, department, course name, course number, capacity, meet times, prerequisites, location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Verify university and prerequisite during student enrollment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W</a:t>
            </a:r>
            <a:r>
              <a:rPr lang="en" sz="1765">
                <a:solidFill>
                  <a:schemeClr val="lt1"/>
                </a:solidFill>
              </a:rPr>
              <a:t>aitlist and automatic enrollment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Print reports: number of students, list of courses, percentage full.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Run reports over list of courses and time periods.</a:t>
            </a:r>
            <a:endParaRPr sz="1765">
              <a:solidFill>
                <a:schemeClr val="lt1"/>
              </a:solidFill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>
                <a:solidFill>
                  <a:schemeClr val="lt1"/>
                </a:solidFill>
              </a:rPr>
              <a:t>Help students plan courses that do not have conflicting meet times</a:t>
            </a:r>
            <a:endParaRPr sz="1765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Old Standard TT"/>
              <a:buChar char="-"/>
            </a:pPr>
            <a:r>
              <a:rPr lang="en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persistence (Course/User Data) on shutdown</a:t>
            </a:r>
            <a:endParaRPr>
              <a:solidFill>
                <a:srgbClr val="FF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t/>
            </a:r>
            <a:endParaRPr sz="176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965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 title="𝐫𝐨𝐬𝐞𝐬  _ 𝐢_ 𝐦𝐢𝐝𝐨𝐫𝐢𝐲𝐚 - 𝐞𝐩𝐢𝐥𝐨𝐠𝐮𝐞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5303" y="-14575"/>
            <a:ext cx="9909303" cy="5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46600" y="2284750"/>
            <a:ext cx="40011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35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